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71" r:id="rId5"/>
    <p:sldId id="272" r:id="rId6"/>
    <p:sldId id="263" r:id="rId7"/>
    <p:sldId id="264" r:id="rId8"/>
    <p:sldId id="265" r:id="rId9"/>
    <p:sldId id="267" r:id="rId10"/>
    <p:sldId id="268" r:id="rId11"/>
    <p:sldId id="258" r:id="rId12"/>
    <p:sldId id="259" r:id="rId13"/>
    <p:sldId id="262" r:id="rId14"/>
    <p:sldId id="273" r:id="rId15"/>
    <p:sldId id="274" r:id="rId16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47643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809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6895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4810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2162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2381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275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527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1594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30624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35846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6151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59105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85366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9664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64883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7201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314D5A-C245-4CEC-9BE4-1C4CE5DA320F}" type="datetimeFigureOut">
              <a:rPr lang="es-UY" smtClean="0"/>
              <a:t>20/07/2015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31AF1-6C64-4FD6-96D6-25622FABD3B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316351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s-UY" sz="3200" dirty="0" smtClean="0"/>
              <a:t>Aportes para la discusión de los procesos de integración transfronteriza entre Uruguay y Brasil y los desafíos para el Trabajo Social</a:t>
            </a:r>
            <a:br>
              <a:rPr lang="es-UY" sz="3200" dirty="0" smtClean="0"/>
            </a:br>
            <a:r>
              <a:rPr lang="es-UY" sz="2000" dirty="0"/>
              <a:t/>
            </a:r>
            <a:br>
              <a:rPr lang="es-UY" sz="2000" dirty="0"/>
            </a:br>
            <a:r>
              <a:rPr lang="es-UY" sz="2000" dirty="0" smtClean="0"/>
              <a:t>Rodolfo Martínez</a:t>
            </a:r>
            <a:br>
              <a:rPr lang="es-UY" sz="2000" dirty="0" smtClean="0"/>
            </a:br>
            <a:r>
              <a:rPr lang="es-UY" sz="2000" dirty="0" smtClean="0"/>
              <a:t>Asociación de Asistentes Sociales del Uruguay</a:t>
            </a:r>
            <a:endParaRPr lang="es-UY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5640264"/>
            <a:ext cx="8825658" cy="86142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Encontro Regional  Serviço Social, Relações Fronteiriças e Fluxos Migratórios </a:t>
            </a:r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Curitiba, 16 de </a:t>
            </a:r>
            <a:r>
              <a:rPr lang="pt-B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es-U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15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6" name="Marcador de contenido 5" descr="Rivera pedirá a la Unesco protección para el &quot;portuñol&quot; | Noticias Uruguay y el Mundo actualizadas - Diario EL PAIS Uruguay - Google Chrom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074312"/>
          </a:xfrm>
        </p:spPr>
      </p:pic>
    </p:spTree>
    <p:extLst>
      <p:ext uri="{BB962C8B-B14F-4D97-AF65-F5344CB8AC3E}">
        <p14:creationId xmlns:p14="http://schemas.microsoft.com/office/powerpoint/2010/main" val="81922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Fronteras</a:t>
            </a:r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UY" dirty="0" smtClean="0"/>
              <a:t>Norte de Uruguay, sur de Brasil</a:t>
            </a:r>
          </a:p>
          <a:p>
            <a:r>
              <a:rPr lang="es-UY" dirty="0" smtClean="0"/>
              <a:t>Artigas; Rivera; Cerro Largo; </a:t>
            </a:r>
          </a:p>
          <a:p>
            <a:pPr marL="0" indent="0">
              <a:buNone/>
            </a:pPr>
            <a:r>
              <a:rPr lang="es-UY" dirty="0" smtClean="0"/>
              <a:t>Rocha</a:t>
            </a:r>
          </a:p>
          <a:p>
            <a:r>
              <a:rPr lang="es-UY" dirty="0" smtClean="0"/>
              <a:t>Rio Grande do Sul: municipios de</a:t>
            </a:r>
          </a:p>
          <a:p>
            <a:pPr marL="0" indent="0">
              <a:buNone/>
            </a:pPr>
            <a:r>
              <a:rPr lang="pt-BR" dirty="0" smtClean="0"/>
              <a:t>Barra do Quaraí, Uruguaiana, </a:t>
            </a:r>
          </a:p>
          <a:p>
            <a:pPr marL="0" indent="0">
              <a:buNone/>
            </a:pPr>
            <a:r>
              <a:rPr lang="pt-BR" dirty="0" err="1" smtClean="0"/>
              <a:t>Quaraì</a:t>
            </a:r>
            <a:r>
              <a:rPr lang="pt-BR" dirty="0" smtClean="0"/>
              <a:t>, Santana do Livramento, </a:t>
            </a:r>
          </a:p>
          <a:p>
            <a:pPr marL="0" indent="0">
              <a:buNone/>
            </a:pPr>
            <a:r>
              <a:rPr lang="pt-BR" dirty="0" smtClean="0"/>
              <a:t>Dom Pedrito, Bagé, </a:t>
            </a:r>
            <a:r>
              <a:rPr lang="pt-BR" dirty="0" err="1" smtClean="0"/>
              <a:t>Acegúa</a:t>
            </a:r>
            <a:r>
              <a:rPr lang="pt-BR" dirty="0" smtClean="0"/>
              <a:t>, </a:t>
            </a:r>
          </a:p>
          <a:p>
            <a:pPr marL="0" indent="0">
              <a:buNone/>
            </a:pPr>
            <a:r>
              <a:rPr lang="pt-BR" dirty="0" smtClean="0"/>
              <a:t>Erval, </a:t>
            </a:r>
            <a:r>
              <a:rPr lang="pt-BR" dirty="0" err="1" smtClean="0"/>
              <a:t>Yaguarão</a:t>
            </a:r>
            <a:r>
              <a:rPr lang="pt-BR" dirty="0" smtClean="0"/>
              <a:t>, Santa Vitória </a:t>
            </a:r>
          </a:p>
          <a:p>
            <a:pPr marL="0" indent="0">
              <a:buNone/>
            </a:pPr>
            <a:r>
              <a:rPr lang="pt-BR" dirty="0" smtClean="0"/>
              <a:t>do Palmar y Chuí</a:t>
            </a:r>
            <a:endParaRPr lang="es-UY" dirty="0" smtClean="0"/>
          </a:p>
          <a:p>
            <a:endParaRPr lang="es-UY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797" y="702190"/>
            <a:ext cx="5679583" cy="54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3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En distintos estudios tanto uruguayos como brasileros la zona de frontera es considerada como una región de menor desarrollo relativo</a:t>
            </a:r>
          </a:p>
          <a:p>
            <a:r>
              <a:rPr lang="es-UY" dirty="0" smtClean="0"/>
              <a:t>Las </a:t>
            </a:r>
            <a:r>
              <a:rPr lang="es-UY" dirty="0"/>
              <a:t>fronteras, territorios de tensión y de </a:t>
            </a:r>
            <a:r>
              <a:rPr lang="es-UY" dirty="0" smtClean="0"/>
              <a:t>encuentro </a:t>
            </a:r>
            <a:r>
              <a:rPr lang="es-UY" dirty="0"/>
              <a:t>se sitúan en una realidad “</a:t>
            </a:r>
            <a:r>
              <a:rPr lang="es-UY" i="1" dirty="0" err="1"/>
              <a:t>interméstica</a:t>
            </a:r>
            <a:r>
              <a:rPr lang="es-UY" dirty="0" smtClean="0"/>
              <a:t>” (Putnam, 1993), </a:t>
            </a:r>
            <a:r>
              <a:rPr lang="es-UY" dirty="0"/>
              <a:t>en la que es factible lograr una mayor </a:t>
            </a:r>
            <a:r>
              <a:rPr lang="es-UY" dirty="0" smtClean="0"/>
              <a:t>articulación </a:t>
            </a:r>
            <a:r>
              <a:rPr lang="es-UY" dirty="0"/>
              <a:t>de los actores nacionales y sub-nacionales donde se dan innumerables ejemplos </a:t>
            </a:r>
            <a:r>
              <a:rPr lang="es-UY" dirty="0" smtClean="0"/>
              <a:t>de </a:t>
            </a:r>
            <a:r>
              <a:rPr lang="es-UY" dirty="0"/>
              <a:t>cooperación horizontal a nivel de ciudades gemelas</a:t>
            </a:r>
          </a:p>
        </p:txBody>
      </p:sp>
    </p:spTree>
    <p:extLst>
      <p:ext uri="{BB962C8B-B14F-4D97-AF65-F5344CB8AC3E}">
        <p14:creationId xmlns:p14="http://schemas.microsoft.com/office/powerpoint/2010/main" val="409077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3200" dirty="0"/>
              <a:t>Nueva Agenda de Cooperación y Desarrollo </a:t>
            </a:r>
            <a:r>
              <a:rPr lang="es-UY" sz="3200" dirty="0" smtClean="0"/>
              <a:t>Fronterizo entre Uruguay y Brasil (2002)</a:t>
            </a:r>
            <a:endParaRPr lang="es-UY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Tiene como meta al </a:t>
            </a:r>
            <a:r>
              <a:rPr lang="es-UY" dirty="0"/>
              <a:t>desarrollo fronterizo, </a:t>
            </a:r>
            <a:r>
              <a:rPr lang="es-UY" dirty="0" smtClean="0"/>
              <a:t>con </a:t>
            </a:r>
            <a:r>
              <a:rPr lang="es-UY" dirty="0"/>
              <a:t>múltiples objetivos: económicos (con énfasis en el sector productivo), científicos (investigación en biotecnología) y educativos (bilingüismo) pero la atención prioritaria se ha concentrado en la infraestructura de comunicaciones con proyectos de construcción de puentes (sobre el río Cuareim para unir Bella Unión y Monte Caseros, un nuevo puente sobre el Río </a:t>
            </a:r>
            <a:r>
              <a:rPr lang="es-UY" dirty="0" err="1"/>
              <a:t>Yaguarón</a:t>
            </a:r>
            <a:r>
              <a:rPr lang="es-UY" dirty="0"/>
              <a:t> y la restauración del histórico puente </a:t>
            </a:r>
            <a:r>
              <a:rPr lang="es-UY" dirty="0" err="1"/>
              <a:t>Mauá</a:t>
            </a:r>
            <a:r>
              <a:rPr lang="es-UY" dirty="0"/>
              <a:t>, sobre el mismo río), puertos (la Charqueada, sobre la Laguna, y el puerto de Aguas Profundas) y la </a:t>
            </a:r>
            <a:r>
              <a:rPr lang="es-UY" dirty="0" err="1"/>
              <a:t>hidrovía</a:t>
            </a:r>
            <a:r>
              <a:rPr lang="es-UY" dirty="0"/>
              <a:t>, un </a:t>
            </a:r>
            <a:r>
              <a:rPr lang="es-UY" dirty="0" smtClean="0"/>
              <a:t>proyecto </a:t>
            </a:r>
            <a:r>
              <a:rPr lang="es-UY" dirty="0"/>
              <a:t>para la comunicación con el Océano Atlántico </a:t>
            </a:r>
            <a:r>
              <a:rPr lang="es-UY" dirty="0" smtClean="0"/>
              <a:t>desde la </a:t>
            </a:r>
            <a:r>
              <a:rPr lang="es-UY" dirty="0"/>
              <a:t>Laguna </a:t>
            </a:r>
            <a:r>
              <a:rPr lang="es-UY" dirty="0" err="1" smtClean="0"/>
              <a:t>Merim</a:t>
            </a:r>
            <a:r>
              <a:rPr lang="es-UY" dirty="0" smtClean="0"/>
              <a:t> hasta la costa atlántica.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74602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3200" dirty="0" smtClean="0"/>
              <a:t>Procesos y niveles de integración y cooperación transfronterizas</a:t>
            </a:r>
            <a:endParaRPr lang="es-UY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UY" b="1" dirty="0" smtClean="0"/>
              <a:t>Nivel bilateral</a:t>
            </a:r>
            <a:r>
              <a:rPr lang="es-UY" dirty="0" smtClean="0"/>
              <a:t>: A </a:t>
            </a:r>
            <a:r>
              <a:rPr lang="es-UY" dirty="0"/>
              <a:t>partir de 2005, la tendencia general que caracteriza las relaciones entre Uruguay y Brasil está marcada por la superación gradual de situaciones conflictivas en el comercio bilateral, la coincidencia ante problemas de agenda internacional y la concertación de posiciones en el marco de negociaciones en organismos </a:t>
            </a:r>
            <a:r>
              <a:rPr lang="es-UY" dirty="0" smtClean="0"/>
              <a:t>regionales</a:t>
            </a:r>
          </a:p>
          <a:p>
            <a:r>
              <a:rPr lang="es-UY" dirty="0" smtClean="0"/>
              <a:t>Históricamente la relación se establecía entre los Ministerios de Relaciones Exteriores pero desde mediados de la década pasada se han sumado los Ministerios de Defensa, Desarrollo Social, Industria y Economía, por Uruguay; y por Brasil el Ministerio de Integración Nacional 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53359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3200" dirty="0"/>
              <a:t>Procesos y niveles de integración y cooperación transfronter</a:t>
            </a:r>
            <a:r>
              <a:rPr lang="es-UY" dirty="0"/>
              <a:t>izas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Con participación presidencial (Mujica – </a:t>
            </a:r>
            <a:r>
              <a:rPr lang="es-UY" dirty="0" err="1" smtClean="0"/>
              <a:t>Rousseff</a:t>
            </a:r>
            <a:r>
              <a:rPr lang="es-UY" dirty="0" smtClean="0"/>
              <a:t>) en </a:t>
            </a:r>
            <a:r>
              <a:rPr lang="es-UY" dirty="0"/>
              <a:t>junio de 2012 los gobiernos </a:t>
            </a:r>
            <a:r>
              <a:rPr lang="es-UY" dirty="0" smtClean="0"/>
              <a:t>crearon el </a:t>
            </a:r>
            <a:r>
              <a:rPr lang="es-UY" dirty="0"/>
              <a:t>Grupo de Alto Nivel (GAN) con el objetivo de elaborar un plan de acción para el desarrollo sostenible y la integración binacional, un régimen de controles sanitarios y fitosanitarios, mecanismos de facilitación de comercio, la solución de trabas aduaneras y la coordinación a largo plazo de políticas sectoriales entre las que se incluyeron ciencia y tecnología, comunicaciones, integración productiva, infraestructura y libre circulación de personas, bienes y </a:t>
            </a:r>
            <a:r>
              <a:rPr lang="es-UY" dirty="0" smtClean="0"/>
              <a:t>servicios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7889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3200" dirty="0"/>
              <a:t>Procesos y niveles de integración y cooperación transfronterizas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UY" dirty="0"/>
              <a:t>En el </a:t>
            </a:r>
            <a:r>
              <a:rPr lang="es-UY" b="1" dirty="0"/>
              <a:t>nivel </a:t>
            </a:r>
            <a:r>
              <a:rPr lang="es-UY" b="1" dirty="0" smtClean="0"/>
              <a:t>fronterizo </a:t>
            </a:r>
            <a:r>
              <a:rPr lang="es-UY" dirty="0" smtClean="0"/>
              <a:t>participan </a:t>
            </a:r>
            <a:r>
              <a:rPr lang="es-UY" dirty="0"/>
              <a:t>las autoridades del nivel departamental/estadual y local o </a:t>
            </a:r>
            <a:r>
              <a:rPr lang="es-UY" dirty="0" smtClean="0"/>
              <a:t>municipal, organizaciones </a:t>
            </a:r>
            <a:r>
              <a:rPr lang="es-UY" dirty="0"/>
              <a:t>sociales y </a:t>
            </a:r>
            <a:r>
              <a:rPr lang="es-UY" dirty="0" smtClean="0"/>
              <a:t>culturales</a:t>
            </a:r>
          </a:p>
          <a:p>
            <a:r>
              <a:rPr lang="es-UY" dirty="0" smtClean="0"/>
              <a:t>En </a:t>
            </a:r>
            <a:r>
              <a:rPr lang="es-UY" dirty="0"/>
              <a:t>el </a:t>
            </a:r>
            <a:r>
              <a:rPr lang="es-UY" b="1" dirty="0"/>
              <a:t>nivel regional </a:t>
            </a:r>
            <a:r>
              <a:rPr lang="es-UY" dirty="0"/>
              <a:t>interactúan actores gubernamentales, organismos regionales, organizaciones empresariales, particularmente las más involucradas en actividades con intereses en Brasil, instituciones educativas y organizaciones sociales</a:t>
            </a:r>
            <a:r>
              <a:rPr lang="es-UY" dirty="0" smtClean="0"/>
              <a:t>.</a:t>
            </a:r>
          </a:p>
          <a:p>
            <a:r>
              <a:rPr lang="es-UY" dirty="0" smtClean="0"/>
              <a:t>En el </a:t>
            </a:r>
            <a:r>
              <a:rPr lang="es-UY" b="1" dirty="0" smtClean="0"/>
              <a:t>nivel sistémico </a:t>
            </a:r>
            <a:r>
              <a:rPr lang="es-UY" dirty="0" smtClean="0"/>
              <a:t>ambos países han tenido convergencias importantes en temas de distinto alcance, teniendo coincidencias en la mayoría de los temas tratados en los ámbitos multilaterales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40325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Nivel fronterizo</a:t>
            </a:r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La cooperación </a:t>
            </a:r>
            <a:r>
              <a:rPr lang="es-UY" dirty="0"/>
              <a:t>transfronteriza avanzó paulatinamente con la </a:t>
            </a:r>
            <a:r>
              <a:rPr lang="es-UY" dirty="0" smtClean="0"/>
              <a:t>creación en el Ministerio </a:t>
            </a:r>
            <a:r>
              <a:rPr lang="es-UY" dirty="0"/>
              <a:t>de Desarrollo Social (MIDES) </a:t>
            </a:r>
            <a:r>
              <a:rPr lang="es-UY" dirty="0" smtClean="0"/>
              <a:t>del </a:t>
            </a:r>
            <a:r>
              <a:rPr lang="es-UY" dirty="0"/>
              <a:t>Programa “Políticas de Integración de Fronteras” que comenzó a funcionar a partir de 2006 y la instalación de las oficinas de coordinación territorial y los grupos de fronteras responsables en particular de acciones  </a:t>
            </a:r>
            <a:r>
              <a:rPr lang="es-UY" dirty="0" smtClean="0"/>
              <a:t>en </a:t>
            </a:r>
            <a:r>
              <a:rPr lang="es-UY" dirty="0"/>
              <a:t>las áreas de políticas sociales referidas a identidad ciudadana, asistencia y </a:t>
            </a:r>
            <a:r>
              <a:rPr lang="es-UY" dirty="0" smtClean="0"/>
              <a:t>orientación (Oficinas Binacionales de Frontera)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2332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Nivel fronterizo</a:t>
            </a:r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La articulación binacional transfronteriza se fortaleció en el nivel local con la creación del frente de </a:t>
            </a:r>
            <a:r>
              <a:rPr lang="es-UY" dirty="0" err="1"/>
              <a:t>prefeitos</a:t>
            </a:r>
            <a:r>
              <a:rPr lang="es-UY" dirty="0"/>
              <a:t>, intendentes y autoridades locales, en complementación con los  comités de frontera y en vinculación con las reuniones semestrales de alto nivel. Los actores participantes en las relaciones de nivel fronterizo incluyen, además de las autoridades departamentales y locales, entidades de nivel nacional como ministerios, empresas públicas, ANEP y </a:t>
            </a:r>
            <a:r>
              <a:rPr lang="es-UY" dirty="0" err="1"/>
              <a:t>Udelar</a:t>
            </a:r>
            <a:r>
              <a:rPr lang="es-UY" dirty="0"/>
              <a:t> y consulados de Brasil, así como organizaciones sociales tales como cooperativas, sindicatos, centros culturales y asociaciones de productores. </a:t>
            </a:r>
          </a:p>
        </p:txBody>
      </p:sp>
    </p:spTree>
    <p:extLst>
      <p:ext uri="{BB962C8B-B14F-4D97-AF65-F5344CB8AC3E}">
        <p14:creationId xmlns:p14="http://schemas.microsoft.com/office/powerpoint/2010/main" val="35437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Documento </a:t>
            </a:r>
            <a:r>
              <a:rPr lang="es-UY" dirty="0" smtClean="0"/>
              <a:t>fronterizo: Acuerdo entre el Gobierno de la República Oriental del Uruguay y el Gobierno de la República Federativa del Brasil sobre Permiso de Residencia, Estudio y Trabajo para los Nacionales Fronterizos uruguayos y brasileños (2004) en el marco de la “Nueva Agenda”</a:t>
            </a:r>
          </a:p>
          <a:p>
            <a:r>
              <a:rPr lang="es-UY" dirty="0" smtClean="0"/>
              <a:t>En Uruguay Ley N° 17.659</a:t>
            </a:r>
          </a:p>
          <a:p>
            <a:r>
              <a:rPr lang="es-UY" dirty="0" smtClean="0"/>
              <a:t>Ingreso, residencia, estudio, trabajo, previsión social, atención en salud y concesión de documento especial de fronterizo para extranjeros residentes en localidades fronterizas 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41332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Proyecto “Contribución </a:t>
            </a:r>
            <a:r>
              <a:rPr lang="es-UY" dirty="0"/>
              <a:t>al Fortalecimiento de la Agenda Social Binacional </a:t>
            </a:r>
            <a:r>
              <a:rPr lang="es-UY" dirty="0" smtClean="0"/>
              <a:t>Brasil Uruguay</a:t>
            </a:r>
            <a:r>
              <a:rPr lang="es-UY" dirty="0"/>
              <a:t>, Oficinas Binacionales de </a:t>
            </a:r>
            <a:r>
              <a:rPr lang="es-UY" dirty="0" smtClean="0"/>
              <a:t>Frontera” </a:t>
            </a:r>
            <a:r>
              <a:rPr lang="es-UY" dirty="0"/>
              <a:t>financiamiento CAF (Banco de Desarrollo de América Latina) </a:t>
            </a:r>
            <a:r>
              <a:rPr lang="es-UY" dirty="0" smtClean="0"/>
              <a:t>desde set. 2010 hasta </a:t>
            </a:r>
            <a:r>
              <a:rPr lang="es-UY" dirty="0"/>
              <a:t>diciembre de 2011</a:t>
            </a:r>
            <a:endParaRPr lang="es-UY" dirty="0" smtClean="0"/>
          </a:p>
          <a:p>
            <a:r>
              <a:rPr lang="es-UY" dirty="0" smtClean="0"/>
              <a:t>Oficinas binacionales gestionadas por el Ministerio de Desarrollo Social (Uruguay)</a:t>
            </a:r>
            <a:r>
              <a:rPr lang="es-UY" dirty="0"/>
              <a:t> </a:t>
            </a:r>
            <a:r>
              <a:rPr lang="es-UY" dirty="0" smtClean="0"/>
              <a:t>con los objetivos de </a:t>
            </a:r>
            <a:r>
              <a:rPr lang="es-UY" dirty="0"/>
              <a:t>contribuir a la mejora del acceso a la documentación, protección social, salud y educación en los departamentos de Rivera (Rivera – Santana Do Livramento ), Cerro </a:t>
            </a:r>
            <a:r>
              <a:rPr lang="es-UY" dirty="0" smtClean="0"/>
              <a:t>Largo (</a:t>
            </a:r>
            <a:r>
              <a:rPr lang="es-UY" dirty="0" err="1"/>
              <a:t>Aceguá</a:t>
            </a:r>
            <a:r>
              <a:rPr lang="es-UY" dirty="0"/>
              <a:t> – </a:t>
            </a:r>
            <a:r>
              <a:rPr lang="es-UY" dirty="0" err="1"/>
              <a:t>Aceguá</a:t>
            </a:r>
            <a:r>
              <a:rPr lang="es-UY" dirty="0"/>
              <a:t> ) y Rocha (Chuy – </a:t>
            </a:r>
            <a:r>
              <a:rPr lang="es-UY" dirty="0" err="1"/>
              <a:t>Chuí</a:t>
            </a:r>
            <a:r>
              <a:rPr lang="es-UY" dirty="0"/>
              <a:t> – Santa Vitoria do </a:t>
            </a:r>
            <a:r>
              <a:rPr lang="es-UY" dirty="0" smtClean="0"/>
              <a:t>Palmar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13561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3 Oficinas Binacionales de atención y orientación a la ciudadanía de  frontera: • Rivera – Santana do Livramento • </a:t>
            </a:r>
            <a:r>
              <a:rPr lang="es-UY" dirty="0" err="1"/>
              <a:t>Aceguá</a:t>
            </a:r>
            <a:r>
              <a:rPr lang="es-UY" dirty="0"/>
              <a:t> – </a:t>
            </a:r>
            <a:r>
              <a:rPr lang="es-UY" dirty="0" err="1"/>
              <a:t>Aceguá</a:t>
            </a:r>
            <a:r>
              <a:rPr lang="es-UY" dirty="0"/>
              <a:t> • Chuy – </a:t>
            </a:r>
            <a:r>
              <a:rPr lang="es-UY" dirty="0" err="1" smtClean="0"/>
              <a:t>Chuí</a:t>
            </a:r>
            <a:endParaRPr lang="es-UY" dirty="0" smtClean="0"/>
          </a:p>
          <a:p>
            <a:r>
              <a:rPr lang="es-UY" dirty="0" smtClean="0"/>
              <a:t>Trabajaron fundamentalmente en temas de regularización de documentación de ciudadanos brasileños residentes en Uruguay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39725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Desafíos para el Trabajo Social</a:t>
            </a:r>
            <a:endParaRPr lang="es-U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UY" sz="2400" dirty="0" smtClean="0"/>
              <a:t>Trabajo social atento y éticamente comprometido para denunciar situaciones de explotación y vulneración de derechos de los ciudadanos</a:t>
            </a:r>
          </a:p>
          <a:p>
            <a:r>
              <a:rPr lang="es-UY" sz="2400" dirty="0" smtClean="0"/>
              <a:t>Trabajo Social que continúe reclamando la presencia del Estado en las políticas sociales</a:t>
            </a:r>
          </a:p>
          <a:p>
            <a:r>
              <a:rPr lang="es-UY" sz="2400" dirty="0" smtClean="0"/>
              <a:t>Reafirmación de los Principios Éticos y Políticos para las Organizaciones Profesionales de Trabajo Social del Mercosur </a:t>
            </a:r>
          </a:p>
          <a:p>
            <a:r>
              <a:rPr lang="es-UY" sz="2400" dirty="0" smtClean="0"/>
              <a:t>Promoción de espacios de encuentro y actualización entre trabajadores sociales uruguayos y brasileños con construcción de agenda de trabajo</a:t>
            </a:r>
          </a:p>
          <a:p>
            <a:endParaRPr lang="es-UY" sz="2400" dirty="0" smtClean="0"/>
          </a:p>
          <a:p>
            <a:endParaRPr lang="es-UY" sz="2400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334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Desafíos para el Trabajo Social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Circulaci</a:t>
            </a:r>
            <a:r>
              <a:rPr lang="es-UY" dirty="0" err="1" smtClean="0"/>
              <a:t>ón</a:t>
            </a:r>
            <a:r>
              <a:rPr lang="es-UY" dirty="0" smtClean="0"/>
              <a:t> de profesionales y fiscalización del ejercicio profesional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746861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978</TotalTime>
  <Words>1064</Words>
  <Application>Microsoft Office PowerPoint</Application>
  <PresentationFormat>Widescreen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Ion</vt:lpstr>
      <vt:lpstr>Aportes para la discusión de los procesos de integración transfronteriza entre Uruguay y Brasil y los desafíos para el Trabajo Social  Rodolfo Martínez Asociación de Asistentes Sociales del Uruguay</vt:lpstr>
      <vt:lpstr>Apresentação do PowerPoint</vt:lpstr>
      <vt:lpstr>Fronteras</vt:lpstr>
      <vt:lpstr>Apresentação do PowerPoint</vt:lpstr>
      <vt:lpstr>Nueva Agenda de Cooperación y Desarrollo Fronterizo entre Uruguay y Brasil (2002)</vt:lpstr>
      <vt:lpstr>Procesos y niveles de integración y cooperación transfronterizas</vt:lpstr>
      <vt:lpstr>Procesos y niveles de integración y cooperación transfronterizas</vt:lpstr>
      <vt:lpstr>Procesos y niveles de integración y cooperación transfronterizas</vt:lpstr>
      <vt:lpstr>Nivel fronterizo</vt:lpstr>
      <vt:lpstr>Nivel fronterizo</vt:lpstr>
      <vt:lpstr>Apresentação do PowerPoint</vt:lpstr>
      <vt:lpstr>Apresentação do PowerPoint</vt:lpstr>
      <vt:lpstr>Apresentação do PowerPoint</vt:lpstr>
      <vt:lpstr>Desafíos para el Trabajo Social</vt:lpstr>
      <vt:lpstr>Desafíos para el Trabajo Social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rodolfo martinez</dc:creator>
  <cp:lastModifiedBy>Katia Marko</cp:lastModifiedBy>
  <cp:revision>26</cp:revision>
  <dcterms:created xsi:type="dcterms:W3CDTF">2015-07-14T16:28:32Z</dcterms:created>
  <dcterms:modified xsi:type="dcterms:W3CDTF">2015-07-20T18:40:52Z</dcterms:modified>
</cp:coreProperties>
</file>